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8" r:id="rId7"/>
    <p:sldId id="269" r:id="rId8"/>
    <p:sldId id="270" r:id="rId9"/>
    <p:sldId id="271" r:id="rId10"/>
    <p:sldId id="261" r:id="rId11"/>
    <p:sldId id="264" r:id="rId12"/>
    <p:sldId id="265" r:id="rId13"/>
    <p:sldId id="272" r:id="rId14"/>
    <p:sldId id="266" r:id="rId15"/>
    <p:sldId id="273" r:id="rId16"/>
    <p:sldId id="2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70FBE-C55B-4FE1-B8A1-B778939797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197A51-4EB6-4ED6-9A97-70C7DC5FF876}">
      <dgm:prSet/>
      <dgm:spPr/>
      <dgm:t>
        <a:bodyPr/>
        <a:lstStyle/>
        <a:p>
          <a:r>
            <a:rPr lang="fr-BE"/>
            <a:t>1) Les masques 3 plis.</a:t>
          </a:r>
          <a:endParaRPr lang="en-US"/>
        </a:p>
      </dgm:t>
    </dgm:pt>
    <dgm:pt modelId="{00B8ADE7-50D5-46EC-BB09-B40E0883AF10}" type="parTrans" cxnId="{7CF87D27-C9D5-4ED5-8915-6A4E8C2BC35E}">
      <dgm:prSet/>
      <dgm:spPr/>
      <dgm:t>
        <a:bodyPr/>
        <a:lstStyle/>
        <a:p>
          <a:endParaRPr lang="en-US"/>
        </a:p>
      </dgm:t>
    </dgm:pt>
    <dgm:pt modelId="{33A048BD-9528-48D8-A446-9A42749B48E7}" type="sibTrans" cxnId="{7CF87D27-C9D5-4ED5-8915-6A4E8C2BC35E}">
      <dgm:prSet/>
      <dgm:spPr/>
      <dgm:t>
        <a:bodyPr/>
        <a:lstStyle/>
        <a:p>
          <a:endParaRPr lang="en-US"/>
        </a:p>
      </dgm:t>
    </dgm:pt>
    <dgm:pt modelId="{F70792D2-45EB-487F-B712-ECCF6979BE9A}">
      <dgm:prSet/>
      <dgm:spPr/>
      <dgm:t>
        <a:bodyPr/>
        <a:lstStyle/>
        <a:p>
          <a:r>
            <a:rPr lang="fr-BE"/>
            <a:t>2) Les masques ffp1, ffp2, ffp3</a:t>
          </a:r>
          <a:endParaRPr lang="en-US"/>
        </a:p>
      </dgm:t>
    </dgm:pt>
    <dgm:pt modelId="{0D645535-8284-4937-8B91-A303CB5D2994}" type="parTrans" cxnId="{C2200ED8-AB11-4652-A700-9804D22C7D58}">
      <dgm:prSet/>
      <dgm:spPr/>
      <dgm:t>
        <a:bodyPr/>
        <a:lstStyle/>
        <a:p>
          <a:endParaRPr lang="en-US"/>
        </a:p>
      </dgm:t>
    </dgm:pt>
    <dgm:pt modelId="{6D9DF595-3B9F-4BC2-9878-9847B5BC6557}" type="sibTrans" cxnId="{C2200ED8-AB11-4652-A700-9804D22C7D58}">
      <dgm:prSet/>
      <dgm:spPr/>
      <dgm:t>
        <a:bodyPr/>
        <a:lstStyle/>
        <a:p>
          <a:endParaRPr lang="en-US"/>
        </a:p>
      </dgm:t>
    </dgm:pt>
    <dgm:pt modelId="{355CB601-685A-47E5-AEA9-A645AD1B0EDC}">
      <dgm:prSet/>
      <dgm:spPr/>
      <dgm:t>
        <a:bodyPr/>
        <a:lstStyle/>
        <a:p>
          <a:r>
            <a:rPr lang="fr-BE" dirty="0"/>
            <a:t>3) Les masques équivalents.</a:t>
          </a:r>
          <a:endParaRPr lang="en-US" dirty="0"/>
        </a:p>
      </dgm:t>
    </dgm:pt>
    <dgm:pt modelId="{1741C892-1217-45E5-B3DA-1F367ED71AAC}" type="parTrans" cxnId="{C1A90CC3-D478-4740-8C87-3C0A40F4B0D8}">
      <dgm:prSet/>
      <dgm:spPr/>
      <dgm:t>
        <a:bodyPr/>
        <a:lstStyle/>
        <a:p>
          <a:endParaRPr lang="en-US"/>
        </a:p>
      </dgm:t>
    </dgm:pt>
    <dgm:pt modelId="{AD762745-9576-4626-9DC0-BDFDBC048EFC}" type="sibTrans" cxnId="{C1A90CC3-D478-4740-8C87-3C0A40F4B0D8}">
      <dgm:prSet/>
      <dgm:spPr/>
      <dgm:t>
        <a:bodyPr/>
        <a:lstStyle/>
        <a:p>
          <a:endParaRPr lang="en-US"/>
        </a:p>
      </dgm:t>
    </dgm:pt>
    <dgm:pt modelId="{E847D408-8ADF-4B90-B3E4-96F0936CDB8A}">
      <dgm:prSet/>
      <dgm:spPr/>
      <dgm:t>
        <a:bodyPr/>
        <a:lstStyle/>
        <a:p>
          <a:r>
            <a:rPr lang="fr-BE" dirty="0"/>
            <a:t>4) Les masques avec cartouches.</a:t>
          </a:r>
          <a:endParaRPr lang="en-US" dirty="0"/>
        </a:p>
      </dgm:t>
    </dgm:pt>
    <dgm:pt modelId="{3AA38F6E-13B8-402E-9F05-E860FA21417C}" type="parTrans" cxnId="{5347A354-79E6-4F2E-A932-4B6FBB27274C}">
      <dgm:prSet/>
      <dgm:spPr/>
      <dgm:t>
        <a:bodyPr/>
        <a:lstStyle/>
        <a:p>
          <a:endParaRPr lang="en-US"/>
        </a:p>
      </dgm:t>
    </dgm:pt>
    <dgm:pt modelId="{A1E2F160-1C6C-46A2-AC9D-193054E23ACD}" type="sibTrans" cxnId="{5347A354-79E6-4F2E-A932-4B6FBB27274C}">
      <dgm:prSet/>
      <dgm:spPr/>
      <dgm:t>
        <a:bodyPr/>
        <a:lstStyle/>
        <a:p>
          <a:endParaRPr lang="en-US"/>
        </a:p>
      </dgm:t>
    </dgm:pt>
    <dgm:pt modelId="{196C8E1F-ADC6-4440-B73D-82F0DBAB3AA0}">
      <dgm:prSet/>
      <dgm:spPr/>
      <dgm:t>
        <a:bodyPr/>
        <a:lstStyle/>
        <a:p>
          <a:r>
            <a:rPr lang="fr-BE" dirty="0"/>
            <a:t>5) Les masques avec filtres ventilés.</a:t>
          </a:r>
          <a:endParaRPr lang="en-US" dirty="0"/>
        </a:p>
      </dgm:t>
    </dgm:pt>
    <dgm:pt modelId="{CA7BF879-9377-4911-BF15-3C5C15912D2B}" type="parTrans" cxnId="{27426D1C-47C5-4403-80D3-69939A110C14}">
      <dgm:prSet/>
      <dgm:spPr/>
      <dgm:t>
        <a:bodyPr/>
        <a:lstStyle/>
        <a:p>
          <a:endParaRPr lang="en-US"/>
        </a:p>
      </dgm:t>
    </dgm:pt>
    <dgm:pt modelId="{1919F3A3-CF18-4072-A6F7-25F4E2F2DF61}" type="sibTrans" cxnId="{27426D1C-47C5-4403-80D3-69939A110C14}">
      <dgm:prSet/>
      <dgm:spPr/>
      <dgm:t>
        <a:bodyPr/>
        <a:lstStyle/>
        <a:p>
          <a:endParaRPr lang="en-US"/>
        </a:p>
      </dgm:t>
    </dgm:pt>
    <dgm:pt modelId="{395808B1-8B86-49FD-826F-3F3D2BF2B7C9}">
      <dgm:prSet/>
      <dgm:spPr/>
      <dgm:t>
        <a:bodyPr/>
        <a:lstStyle/>
        <a:p>
          <a:r>
            <a:rPr lang="fr-BE"/>
            <a:t>6) Les autres…</a:t>
          </a:r>
          <a:endParaRPr lang="en-US"/>
        </a:p>
      </dgm:t>
    </dgm:pt>
    <dgm:pt modelId="{0752DA76-BE01-4A65-A099-31CE564B4FE1}" type="parTrans" cxnId="{FAFBF851-B74D-4B17-AA52-43FB82141A23}">
      <dgm:prSet/>
      <dgm:spPr/>
      <dgm:t>
        <a:bodyPr/>
        <a:lstStyle/>
        <a:p>
          <a:endParaRPr lang="en-US"/>
        </a:p>
      </dgm:t>
    </dgm:pt>
    <dgm:pt modelId="{67CBA27E-D52E-4738-8211-3B578539C54D}" type="sibTrans" cxnId="{FAFBF851-B74D-4B17-AA52-43FB82141A23}">
      <dgm:prSet/>
      <dgm:spPr/>
      <dgm:t>
        <a:bodyPr/>
        <a:lstStyle/>
        <a:p>
          <a:endParaRPr lang="en-US"/>
        </a:p>
      </dgm:t>
    </dgm:pt>
    <dgm:pt modelId="{3F0F4A83-24B0-4E47-88A0-7645E5C9B28D}" type="pres">
      <dgm:prSet presAssocID="{2A570FBE-C55B-4FE1-B8A1-B778939797EB}" presName="root" presStyleCnt="0">
        <dgm:presLayoutVars>
          <dgm:dir/>
          <dgm:resizeHandles val="exact"/>
        </dgm:presLayoutVars>
      </dgm:prSet>
      <dgm:spPr/>
    </dgm:pt>
    <dgm:pt modelId="{930AB1E7-9E48-4C9A-A4F2-216C90089F87}" type="pres">
      <dgm:prSet presAssocID="{9A197A51-4EB6-4ED6-9A97-70C7DC5FF876}" presName="compNode" presStyleCnt="0"/>
      <dgm:spPr/>
    </dgm:pt>
    <dgm:pt modelId="{6EC5A8D2-ADE9-48A1-8001-F68C0E36108A}" type="pres">
      <dgm:prSet presAssocID="{9A197A51-4EB6-4ED6-9A97-70C7DC5FF876}" presName="bgRect" presStyleLbl="bgShp" presStyleIdx="0" presStyleCnt="6"/>
      <dgm:spPr/>
    </dgm:pt>
    <dgm:pt modelId="{AE260B13-320C-4086-9F02-2D5009CF7371}" type="pres">
      <dgm:prSet presAssocID="{9A197A51-4EB6-4ED6-9A97-70C7DC5FF8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sque biologique"/>
        </a:ext>
      </dgm:extLst>
    </dgm:pt>
    <dgm:pt modelId="{BDA5A538-8B31-4121-A6F3-16058C3E787E}" type="pres">
      <dgm:prSet presAssocID="{9A197A51-4EB6-4ED6-9A97-70C7DC5FF876}" presName="spaceRect" presStyleCnt="0"/>
      <dgm:spPr/>
    </dgm:pt>
    <dgm:pt modelId="{C116E9C9-A2DD-489D-B7D4-0718B6C5E846}" type="pres">
      <dgm:prSet presAssocID="{9A197A51-4EB6-4ED6-9A97-70C7DC5FF876}" presName="parTx" presStyleLbl="revTx" presStyleIdx="0" presStyleCnt="6">
        <dgm:presLayoutVars>
          <dgm:chMax val="0"/>
          <dgm:chPref val="0"/>
        </dgm:presLayoutVars>
      </dgm:prSet>
      <dgm:spPr/>
    </dgm:pt>
    <dgm:pt modelId="{165F7269-C219-4EA3-862F-2BE3726721FC}" type="pres">
      <dgm:prSet presAssocID="{33A048BD-9528-48D8-A446-9A42749B48E7}" presName="sibTrans" presStyleCnt="0"/>
      <dgm:spPr/>
    </dgm:pt>
    <dgm:pt modelId="{8B074865-F4F2-4785-A58A-A612B0AFF47E}" type="pres">
      <dgm:prSet presAssocID="{F70792D2-45EB-487F-B712-ECCF6979BE9A}" presName="compNode" presStyleCnt="0"/>
      <dgm:spPr/>
    </dgm:pt>
    <dgm:pt modelId="{2E4B06A4-94F9-4B3D-9C0A-D55CD21F1229}" type="pres">
      <dgm:prSet presAssocID="{F70792D2-45EB-487F-B712-ECCF6979BE9A}" presName="bgRect" presStyleLbl="bgShp" presStyleIdx="1" presStyleCnt="6"/>
      <dgm:spPr/>
    </dgm:pt>
    <dgm:pt modelId="{85489C8F-CC53-493D-BB4B-291B42DB9C54}" type="pres">
      <dgm:prSet presAssocID="{F70792D2-45EB-487F-B712-ECCF6979BE9A}" presName="iconRect" presStyleLbl="node1" presStyleIdx="1" presStyleCnt="6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B62A13C-182C-43E4-B114-DA56830C4671}" type="pres">
      <dgm:prSet presAssocID="{F70792D2-45EB-487F-B712-ECCF6979BE9A}" presName="spaceRect" presStyleCnt="0"/>
      <dgm:spPr/>
    </dgm:pt>
    <dgm:pt modelId="{D2F299FA-5BF9-4078-8B90-C4FE68D21265}" type="pres">
      <dgm:prSet presAssocID="{F70792D2-45EB-487F-B712-ECCF6979BE9A}" presName="parTx" presStyleLbl="revTx" presStyleIdx="1" presStyleCnt="6">
        <dgm:presLayoutVars>
          <dgm:chMax val="0"/>
          <dgm:chPref val="0"/>
        </dgm:presLayoutVars>
      </dgm:prSet>
      <dgm:spPr/>
    </dgm:pt>
    <dgm:pt modelId="{5D421E8A-5A33-41C1-8D0F-20B2253CBC8D}" type="pres">
      <dgm:prSet presAssocID="{6D9DF595-3B9F-4BC2-9878-9847B5BC6557}" presName="sibTrans" presStyleCnt="0"/>
      <dgm:spPr/>
    </dgm:pt>
    <dgm:pt modelId="{B148D27F-4778-410E-A6AF-40C7FDA82D38}" type="pres">
      <dgm:prSet presAssocID="{355CB601-685A-47E5-AEA9-A645AD1B0EDC}" presName="compNode" presStyleCnt="0"/>
      <dgm:spPr/>
    </dgm:pt>
    <dgm:pt modelId="{667628D8-4BED-41BF-BEB7-B4C1430D78F0}" type="pres">
      <dgm:prSet presAssocID="{355CB601-685A-47E5-AEA9-A645AD1B0EDC}" presName="bgRect" presStyleLbl="bgShp" presStyleIdx="2" presStyleCnt="6"/>
      <dgm:spPr/>
    </dgm:pt>
    <dgm:pt modelId="{974B2C7B-B6ED-49F3-AC6D-9D27B6FFF5FB}" type="pres">
      <dgm:prSet presAssocID="{355CB601-685A-47E5-AEA9-A645AD1B0EDC}" presName="iconRect" presStyleLbl="node1" presStyleIdx="2" presStyleCnt="6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044D9438-DF22-437D-B675-530045EE57F3}" type="pres">
      <dgm:prSet presAssocID="{355CB601-685A-47E5-AEA9-A645AD1B0EDC}" presName="spaceRect" presStyleCnt="0"/>
      <dgm:spPr/>
    </dgm:pt>
    <dgm:pt modelId="{3B467823-1F67-479E-871D-8CE34C04E5FF}" type="pres">
      <dgm:prSet presAssocID="{355CB601-685A-47E5-AEA9-A645AD1B0EDC}" presName="parTx" presStyleLbl="revTx" presStyleIdx="2" presStyleCnt="6">
        <dgm:presLayoutVars>
          <dgm:chMax val="0"/>
          <dgm:chPref val="0"/>
        </dgm:presLayoutVars>
      </dgm:prSet>
      <dgm:spPr/>
    </dgm:pt>
    <dgm:pt modelId="{B4CD7129-773F-423A-AD4C-262585B9F1EE}" type="pres">
      <dgm:prSet presAssocID="{AD762745-9576-4626-9DC0-BDFDBC048EFC}" presName="sibTrans" presStyleCnt="0"/>
      <dgm:spPr/>
    </dgm:pt>
    <dgm:pt modelId="{2CB0F03B-2AD6-4D60-BDDD-DB802E2F0518}" type="pres">
      <dgm:prSet presAssocID="{E847D408-8ADF-4B90-B3E4-96F0936CDB8A}" presName="compNode" presStyleCnt="0"/>
      <dgm:spPr/>
    </dgm:pt>
    <dgm:pt modelId="{4EDDDA91-47C9-4E52-9807-304A9CB182E7}" type="pres">
      <dgm:prSet presAssocID="{E847D408-8ADF-4B90-B3E4-96F0936CDB8A}" presName="bgRect" presStyleLbl="bgShp" presStyleIdx="3" presStyleCnt="6"/>
      <dgm:spPr/>
    </dgm:pt>
    <dgm:pt modelId="{EB0D4581-875A-4125-809D-5EED8B093D9B}" type="pres">
      <dgm:prSet presAssocID="{E847D408-8ADF-4B90-B3E4-96F0936CDB8A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de"/>
        </a:ext>
      </dgm:extLst>
    </dgm:pt>
    <dgm:pt modelId="{511D3023-552D-4FEA-8411-714C702D1908}" type="pres">
      <dgm:prSet presAssocID="{E847D408-8ADF-4B90-B3E4-96F0936CDB8A}" presName="spaceRect" presStyleCnt="0"/>
      <dgm:spPr/>
    </dgm:pt>
    <dgm:pt modelId="{4EBB3096-C1DB-470C-A5BB-FF36831B23DD}" type="pres">
      <dgm:prSet presAssocID="{E847D408-8ADF-4B90-B3E4-96F0936CDB8A}" presName="parTx" presStyleLbl="revTx" presStyleIdx="3" presStyleCnt="6">
        <dgm:presLayoutVars>
          <dgm:chMax val="0"/>
          <dgm:chPref val="0"/>
        </dgm:presLayoutVars>
      </dgm:prSet>
      <dgm:spPr/>
    </dgm:pt>
    <dgm:pt modelId="{4B5C0D55-4134-4805-9B12-0226772F32B4}" type="pres">
      <dgm:prSet presAssocID="{A1E2F160-1C6C-46A2-AC9D-193054E23ACD}" presName="sibTrans" presStyleCnt="0"/>
      <dgm:spPr/>
    </dgm:pt>
    <dgm:pt modelId="{3238C3C4-C95D-4806-B543-F23C7D54756F}" type="pres">
      <dgm:prSet presAssocID="{196C8E1F-ADC6-4440-B73D-82F0DBAB3AA0}" presName="compNode" presStyleCnt="0"/>
      <dgm:spPr/>
    </dgm:pt>
    <dgm:pt modelId="{F9E0C9FE-7E69-4FBD-BD4E-F0D9C36EDBF6}" type="pres">
      <dgm:prSet presAssocID="{196C8E1F-ADC6-4440-B73D-82F0DBAB3AA0}" presName="bgRect" presStyleLbl="bgShp" presStyleIdx="4" presStyleCnt="6"/>
      <dgm:spPr/>
    </dgm:pt>
    <dgm:pt modelId="{DC4F3CD5-1DD0-45C3-8F28-B6A8C46C10E3}" type="pres">
      <dgm:prSet presAssocID="{196C8E1F-ADC6-4440-B73D-82F0DBAB3AA0}" presName="iconRect" presStyleLbl="node1" presStyleIdx="4" presStyleCnt="6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7216BF56-3873-49A6-9F35-0C462F472A80}" type="pres">
      <dgm:prSet presAssocID="{196C8E1F-ADC6-4440-B73D-82F0DBAB3AA0}" presName="spaceRect" presStyleCnt="0"/>
      <dgm:spPr/>
    </dgm:pt>
    <dgm:pt modelId="{54D5CF6A-4FB4-41FF-9245-E470E16A0D46}" type="pres">
      <dgm:prSet presAssocID="{196C8E1F-ADC6-4440-B73D-82F0DBAB3AA0}" presName="parTx" presStyleLbl="revTx" presStyleIdx="4" presStyleCnt="6">
        <dgm:presLayoutVars>
          <dgm:chMax val="0"/>
          <dgm:chPref val="0"/>
        </dgm:presLayoutVars>
      </dgm:prSet>
      <dgm:spPr/>
    </dgm:pt>
    <dgm:pt modelId="{8240A47E-B488-464F-9E6C-D31A5B08C0CF}" type="pres">
      <dgm:prSet presAssocID="{1919F3A3-CF18-4072-A6F7-25F4E2F2DF61}" presName="sibTrans" presStyleCnt="0"/>
      <dgm:spPr/>
    </dgm:pt>
    <dgm:pt modelId="{346E7129-5CC8-4406-B51F-2D654A6E1273}" type="pres">
      <dgm:prSet presAssocID="{395808B1-8B86-49FD-826F-3F3D2BF2B7C9}" presName="compNode" presStyleCnt="0"/>
      <dgm:spPr/>
    </dgm:pt>
    <dgm:pt modelId="{4B83510B-1EE6-4E94-8787-5CB6E9BFAF8E}" type="pres">
      <dgm:prSet presAssocID="{395808B1-8B86-49FD-826F-3F3D2BF2B7C9}" presName="bgRect" presStyleLbl="bgShp" presStyleIdx="5" presStyleCnt="6"/>
      <dgm:spPr/>
    </dgm:pt>
    <dgm:pt modelId="{296CF466-182A-46FF-8C92-B432AD47D9C7}" type="pres">
      <dgm:prSet presAssocID="{395808B1-8B86-49FD-826F-3F3D2BF2B7C9}" presName="iconRect" presStyleLbl="node1" presStyleIdx="5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ort Hacked"/>
        </a:ext>
      </dgm:extLst>
    </dgm:pt>
    <dgm:pt modelId="{BBA9BA0E-9DFE-4E2C-8C8D-A1F85FA6E3B3}" type="pres">
      <dgm:prSet presAssocID="{395808B1-8B86-49FD-826F-3F3D2BF2B7C9}" presName="spaceRect" presStyleCnt="0"/>
      <dgm:spPr/>
    </dgm:pt>
    <dgm:pt modelId="{BDDE3294-359C-4581-BB33-88C1F1431E3D}" type="pres">
      <dgm:prSet presAssocID="{395808B1-8B86-49FD-826F-3F3D2BF2B7C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7426D1C-47C5-4403-80D3-69939A110C14}" srcId="{2A570FBE-C55B-4FE1-B8A1-B778939797EB}" destId="{196C8E1F-ADC6-4440-B73D-82F0DBAB3AA0}" srcOrd="4" destOrd="0" parTransId="{CA7BF879-9377-4911-BF15-3C5C15912D2B}" sibTransId="{1919F3A3-CF18-4072-A6F7-25F4E2F2DF61}"/>
    <dgm:cxn modelId="{7CF87D27-C9D5-4ED5-8915-6A4E8C2BC35E}" srcId="{2A570FBE-C55B-4FE1-B8A1-B778939797EB}" destId="{9A197A51-4EB6-4ED6-9A97-70C7DC5FF876}" srcOrd="0" destOrd="0" parTransId="{00B8ADE7-50D5-46EC-BB09-B40E0883AF10}" sibTransId="{33A048BD-9528-48D8-A446-9A42749B48E7}"/>
    <dgm:cxn modelId="{ABD93F69-3F47-4C21-91CB-E985B4216CFD}" type="presOf" srcId="{E847D408-8ADF-4B90-B3E4-96F0936CDB8A}" destId="{4EBB3096-C1DB-470C-A5BB-FF36831B23DD}" srcOrd="0" destOrd="0" presId="urn:microsoft.com/office/officeart/2018/2/layout/IconVerticalSolidList"/>
    <dgm:cxn modelId="{FAFBF851-B74D-4B17-AA52-43FB82141A23}" srcId="{2A570FBE-C55B-4FE1-B8A1-B778939797EB}" destId="{395808B1-8B86-49FD-826F-3F3D2BF2B7C9}" srcOrd="5" destOrd="0" parTransId="{0752DA76-BE01-4A65-A099-31CE564B4FE1}" sibTransId="{67CBA27E-D52E-4738-8211-3B578539C54D}"/>
    <dgm:cxn modelId="{5347A354-79E6-4F2E-A932-4B6FBB27274C}" srcId="{2A570FBE-C55B-4FE1-B8A1-B778939797EB}" destId="{E847D408-8ADF-4B90-B3E4-96F0936CDB8A}" srcOrd="3" destOrd="0" parTransId="{3AA38F6E-13B8-402E-9F05-E860FA21417C}" sibTransId="{A1E2F160-1C6C-46A2-AC9D-193054E23ACD}"/>
    <dgm:cxn modelId="{E2F13975-C301-4000-97A0-97EB75FFDDE3}" type="presOf" srcId="{355CB601-685A-47E5-AEA9-A645AD1B0EDC}" destId="{3B467823-1F67-479E-871D-8CE34C04E5FF}" srcOrd="0" destOrd="0" presId="urn:microsoft.com/office/officeart/2018/2/layout/IconVerticalSolidList"/>
    <dgm:cxn modelId="{9CB7F0A0-5F81-46A9-BBDE-FACF65E4DDD8}" type="presOf" srcId="{F70792D2-45EB-487F-B712-ECCF6979BE9A}" destId="{D2F299FA-5BF9-4078-8B90-C4FE68D21265}" srcOrd="0" destOrd="0" presId="urn:microsoft.com/office/officeart/2018/2/layout/IconVerticalSolidList"/>
    <dgm:cxn modelId="{DA5F52B7-04C3-44B0-BCDA-B64F7E9E289B}" type="presOf" srcId="{196C8E1F-ADC6-4440-B73D-82F0DBAB3AA0}" destId="{54D5CF6A-4FB4-41FF-9245-E470E16A0D46}" srcOrd="0" destOrd="0" presId="urn:microsoft.com/office/officeart/2018/2/layout/IconVerticalSolidList"/>
    <dgm:cxn modelId="{D6BC93BE-DB01-4CF6-AB0A-CFE637D4EAFA}" type="presOf" srcId="{395808B1-8B86-49FD-826F-3F3D2BF2B7C9}" destId="{BDDE3294-359C-4581-BB33-88C1F1431E3D}" srcOrd="0" destOrd="0" presId="urn:microsoft.com/office/officeart/2018/2/layout/IconVerticalSolidList"/>
    <dgm:cxn modelId="{C1A90CC3-D478-4740-8C87-3C0A40F4B0D8}" srcId="{2A570FBE-C55B-4FE1-B8A1-B778939797EB}" destId="{355CB601-685A-47E5-AEA9-A645AD1B0EDC}" srcOrd="2" destOrd="0" parTransId="{1741C892-1217-45E5-B3DA-1F367ED71AAC}" sibTransId="{AD762745-9576-4626-9DC0-BDFDBC048EFC}"/>
    <dgm:cxn modelId="{C2200ED8-AB11-4652-A700-9804D22C7D58}" srcId="{2A570FBE-C55B-4FE1-B8A1-B778939797EB}" destId="{F70792D2-45EB-487F-B712-ECCF6979BE9A}" srcOrd="1" destOrd="0" parTransId="{0D645535-8284-4937-8B91-A303CB5D2994}" sibTransId="{6D9DF595-3B9F-4BC2-9878-9847B5BC6557}"/>
    <dgm:cxn modelId="{EA9A78DC-12C6-415B-81FA-C19FD0BF7D1E}" type="presOf" srcId="{2A570FBE-C55B-4FE1-B8A1-B778939797EB}" destId="{3F0F4A83-24B0-4E47-88A0-7645E5C9B28D}" srcOrd="0" destOrd="0" presId="urn:microsoft.com/office/officeart/2018/2/layout/IconVerticalSolidList"/>
    <dgm:cxn modelId="{C14A6CFD-1FF8-4A16-AE29-9E8FAFF0BB40}" type="presOf" srcId="{9A197A51-4EB6-4ED6-9A97-70C7DC5FF876}" destId="{C116E9C9-A2DD-489D-B7D4-0718B6C5E846}" srcOrd="0" destOrd="0" presId="urn:microsoft.com/office/officeart/2018/2/layout/IconVerticalSolidList"/>
    <dgm:cxn modelId="{6084721F-0E13-4A57-B3A9-5E8B0679ADE8}" type="presParOf" srcId="{3F0F4A83-24B0-4E47-88A0-7645E5C9B28D}" destId="{930AB1E7-9E48-4C9A-A4F2-216C90089F87}" srcOrd="0" destOrd="0" presId="urn:microsoft.com/office/officeart/2018/2/layout/IconVerticalSolidList"/>
    <dgm:cxn modelId="{495E7053-7CDE-4691-ABE5-CACE9864188E}" type="presParOf" srcId="{930AB1E7-9E48-4C9A-A4F2-216C90089F87}" destId="{6EC5A8D2-ADE9-48A1-8001-F68C0E36108A}" srcOrd="0" destOrd="0" presId="urn:microsoft.com/office/officeart/2018/2/layout/IconVerticalSolidList"/>
    <dgm:cxn modelId="{205F154F-16E5-431F-B3C9-A6F3932A67C0}" type="presParOf" srcId="{930AB1E7-9E48-4C9A-A4F2-216C90089F87}" destId="{AE260B13-320C-4086-9F02-2D5009CF7371}" srcOrd="1" destOrd="0" presId="urn:microsoft.com/office/officeart/2018/2/layout/IconVerticalSolidList"/>
    <dgm:cxn modelId="{71DE6A6B-BB06-4CEA-9513-72E8177B0A91}" type="presParOf" srcId="{930AB1E7-9E48-4C9A-A4F2-216C90089F87}" destId="{BDA5A538-8B31-4121-A6F3-16058C3E787E}" srcOrd="2" destOrd="0" presId="urn:microsoft.com/office/officeart/2018/2/layout/IconVerticalSolidList"/>
    <dgm:cxn modelId="{5F8606A2-6E6D-482A-96F6-E793B95F848E}" type="presParOf" srcId="{930AB1E7-9E48-4C9A-A4F2-216C90089F87}" destId="{C116E9C9-A2DD-489D-B7D4-0718B6C5E846}" srcOrd="3" destOrd="0" presId="urn:microsoft.com/office/officeart/2018/2/layout/IconVerticalSolidList"/>
    <dgm:cxn modelId="{9467D4F5-3A80-49A6-AEF3-66D80D079810}" type="presParOf" srcId="{3F0F4A83-24B0-4E47-88A0-7645E5C9B28D}" destId="{165F7269-C219-4EA3-862F-2BE3726721FC}" srcOrd="1" destOrd="0" presId="urn:microsoft.com/office/officeart/2018/2/layout/IconVerticalSolidList"/>
    <dgm:cxn modelId="{0F9E7359-3A45-4322-99AB-A3DA4FB13EE8}" type="presParOf" srcId="{3F0F4A83-24B0-4E47-88A0-7645E5C9B28D}" destId="{8B074865-F4F2-4785-A58A-A612B0AFF47E}" srcOrd="2" destOrd="0" presId="urn:microsoft.com/office/officeart/2018/2/layout/IconVerticalSolidList"/>
    <dgm:cxn modelId="{FFAB20F3-7356-448B-8360-4D07651E9289}" type="presParOf" srcId="{8B074865-F4F2-4785-A58A-A612B0AFF47E}" destId="{2E4B06A4-94F9-4B3D-9C0A-D55CD21F1229}" srcOrd="0" destOrd="0" presId="urn:microsoft.com/office/officeart/2018/2/layout/IconVerticalSolidList"/>
    <dgm:cxn modelId="{C4E525AB-0E09-494B-93DC-DE78030CA150}" type="presParOf" srcId="{8B074865-F4F2-4785-A58A-A612B0AFF47E}" destId="{85489C8F-CC53-493D-BB4B-291B42DB9C54}" srcOrd="1" destOrd="0" presId="urn:microsoft.com/office/officeart/2018/2/layout/IconVerticalSolidList"/>
    <dgm:cxn modelId="{2F955B73-9021-4FC2-BD5D-45FDD4693680}" type="presParOf" srcId="{8B074865-F4F2-4785-A58A-A612B0AFF47E}" destId="{0B62A13C-182C-43E4-B114-DA56830C4671}" srcOrd="2" destOrd="0" presId="urn:microsoft.com/office/officeart/2018/2/layout/IconVerticalSolidList"/>
    <dgm:cxn modelId="{6F784F4A-42BB-4CF7-933F-87856E45364D}" type="presParOf" srcId="{8B074865-F4F2-4785-A58A-A612B0AFF47E}" destId="{D2F299FA-5BF9-4078-8B90-C4FE68D21265}" srcOrd="3" destOrd="0" presId="urn:microsoft.com/office/officeart/2018/2/layout/IconVerticalSolidList"/>
    <dgm:cxn modelId="{C431C480-C69C-45E6-ACB7-B603A7C8CA59}" type="presParOf" srcId="{3F0F4A83-24B0-4E47-88A0-7645E5C9B28D}" destId="{5D421E8A-5A33-41C1-8D0F-20B2253CBC8D}" srcOrd="3" destOrd="0" presId="urn:microsoft.com/office/officeart/2018/2/layout/IconVerticalSolidList"/>
    <dgm:cxn modelId="{D02B4991-F1E5-447C-878B-653D88EE2EFC}" type="presParOf" srcId="{3F0F4A83-24B0-4E47-88A0-7645E5C9B28D}" destId="{B148D27F-4778-410E-A6AF-40C7FDA82D38}" srcOrd="4" destOrd="0" presId="urn:microsoft.com/office/officeart/2018/2/layout/IconVerticalSolidList"/>
    <dgm:cxn modelId="{8EB70E14-601C-4D30-87D9-116AA2A4C8F9}" type="presParOf" srcId="{B148D27F-4778-410E-A6AF-40C7FDA82D38}" destId="{667628D8-4BED-41BF-BEB7-B4C1430D78F0}" srcOrd="0" destOrd="0" presId="urn:microsoft.com/office/officeart/2018/2/layout/IconVerticalSolidList"/>
    <dgm:cxn modelId="{E1AD0698-98EB-480C-B02C-17578DA0F5A8}" type="presParOf" srcId="{B148D27F-4778-410E-A6AF-40C7FDA82D38}" destId="{974B2C7B-B6ED-49F3-AC6D-9D27B6FFF5FB}" srcOrd="1" destOrd="0" presId="urn:microsoft.com/office/officeart/2018/2/layout/IconVerticalSolidList"/>
    <dgm:cxn modelId="{E2A8943D-9890-4E97-8DA2-8339B719D5BF}" type="presParOf" srcId="{B148D27F-4778-410E-A6AF-40C7FDA82D38}" destId="{044D9438-DF22-437D-B675-530045EE57F3}" srcOrd="2" destOrd="0" presId="urn:microsoft.com/office/officeart/2018/2/layout/IconVerticalSolidList"/>
    <dgm:cxn modelId="{72C8C0FE-1649-4903-B596-E1E0BD3E8FEF}" type="presParOf" srcId="{B148D27F-4778-410E-A6AF-40C7FDA82D38}" destId="{3B467823-1F67-479E-871D-8CE34C04E5FF}" srcOrd="3" destOrd="0" presId="urn:microsoft.com/office/officeart/2018/2/layout/IconVerticalSolidList"/>
    <dgm:cxn modelId="{98AF7C80-60D5-44A9-947E-0E11A8AA44A6}" type="presParOf" srcId="{3F0F4A83-24B0-4E47-88A0-7645E5C9B28D}" destId="{B4CD7129-773F-423A-AD4C-262585B9F1EE}" srcOrd="5" destOrd="0" presId="urn:microsoft.com/office/officeart/2018/2/layout/IconVerticalSolidList"/>
    <dgm:cxn modelId="{8D40E134-80C6-4062-8C26-5DC0C9C04D98}" type="presParOf" srcId="{3F0F4A83-24B0-4E47-88A0-7645E5C9B28D}" destId="{2CB0F03B-2AD6-4D60-BDDD-DB802E2F0518}" srcOrd="6" destOrd="0" presId="urn:microsoft.com/office/officeart/2018/2/layout/IconVerticalSolidList"/>
    <dgm:cxn modelId="{F8A202C9-158E-4866-BA46-1F609F96D519}" type="presParOf" srcId="{2CB0F03B-2AD6-4D60-BDDD-DB802E2F0518}" destId="{4EDDDA91-47C9-4E52-9807-304A9CB182E7}" srcOrd="0" destOrd="0" presId="urn:microsoft.com/office/officeart/2018/2/layout/IconVerticalSolidList"/>
    <dgm:cxn modelId="{34CE46D5-53E4-4DDB-892A-A99D69C457E4}" type="presParOf" srcId="{2CB0F03B-2AD6-4D60-BDDD-DB802E2F0518}" destId="{EB0D4581-875A-4125-809D-5EED8B093D9B}" srcOrd="1" destOrd="0" presId="urn:microsoft.com/office/officeart/2018/2/layout/IconVerticalSolidList"/>
    <dgm:cxn modelId="{482EB27E-8C0E-4983-ABD3-2E3A63BC6995}" type="presParOf" srcId="{2CB0F03B-2AD6-4D60-BDDD-DB802E2F0518}" destId="{511D3023-552D-4FEA-8411-714C702D1908}" srcOrd="2" destOrd="0" presId="urn:microsoft.com/office/officeart/2018/2/layout/IconVerticalSolidList"/>
    <dgm:cxn modelId="{DE62FB60-EF75-43B2-9E74-623643077D21}" type="presParOf" srcId="{2CB0F03B-2AD6-4D60-BDDD-DB802E2F0518}" destId="{4EBB3096-C1DB-470C-A5BB-FF36831B23DD}" srcOrd="3" destOrd="0" presId="urn:microsoft.com/office/officeart/2018/2/layout/IconVerticalSolidList"/>
    <dgm:cxn modelId="{9C8515FF-9AAE-4796-BB13-98FACFDED361}" type="presParOf" srcId="{3F0F4A83-24B0-4E47-88A0-7645E5C9B28D}" destId="{4B5C0D55-4134-4805-9B12-0226772F32B4}" srcOrd="7" destOrd="0" presId="urn:microsoft.com/office/officeart/2018/2/layout/IconVerticalSolidList"/>
    <dgm:cxn modelId="{F6C8AA78-205A-4D49-9C49-823B6C9D3F54}" type="presParOf" srcId="{3F0F4A83-24B0-4E47-88A0-7645E5C9B28D}" destId="{3238C3C4-C95D-4806-B543-F23C7D54756F}" srcOrd="8" destOrd="0" presId="urn:microsoft.com/office/officeart/2018/2/layout/IconVerticalSolidList"/>
    <dgm:cxn modelId="{3AC79DCB-0A59-48FB-A9C3-0160F99DC5C5}" type="presParOf" srcId="{3238C3C4-C95D-4806-B543-F23C7D54756F}" destId="{F9E0C9FE-7E69-4FBD-BD4E-F0D9C36EDBF6}" srcOrd="0" destOrd="0" presId="urn:microsoft.com/office/officeart/2018/2/layout/IconVerticalSolidList"/>
    <dgm:cxn modelId="{345775D8-7EBD-4F9D-816B-FACFB348F41B}" type="presParOf" srcId="{3238C3C4-C95D-4806-B543-F23C7D54756F}" destId="{DC4F3CD5-1DD0-45C3-8F28-B6A8C46C10E3}" srcOrd="1" destOrd="0" presId="urn:microsoft.com/office/officeart/2018/2/layout/IconVerticalSolidList"/>
    <dgm:cxn modelId="{D4F356C7-81CF-4D6C-AD4A-04FB71D345F5}" type="presParOf" srcId="{3238C3C4-C95D-4806-B543-F23C7D54756F}" destId="{7216BF56-3873-49A6-9F35-0C462F472A80}" srcOrd="2" destOrd="0" presId="urn:microsoft.com/office/officeart/2018/2/layout/IconVerticalSolidList"/>
    <dgm:cxn modelId="{BE58E16C-C988-4D53-856E-7EEC573C59F1}" type="presParOf" srcId="{3238C3C4-C95D-4806-B543-F23C7D54756F}" destId="{54D5CF6A-4FB4-41FF-9245-E470E16A0D46}" srcOrd="3" destOrd="0" presId="urn:microsoft.com/office/officeart/2018/2/layout/IconVerticalSolidList"/>
    <dgm:cxn modelId="{6A905EB5-99E9-4D30-A52B-F5442A84DCFD}" type="presParOf" srcId="{3F0F4A83-24B0-4E47-88A0-7645E5C9B28D}" destId="{8240A47E-B488-464F-9E6C-D31A5B08C0CF}" srcOrd="9" destOrd="0" presId="urn:microsoft.com/office/officeart/2018/2/layout/IconVerticalSolidList"/>
    <dgm:cxn modelId="{11220881-BD12-4D26-BB6B-B382C6564245}" type="presParOf" srcId="{3F0F4A83-24B0-4E47-88A0-7645E5C9B28D}" destId="{346E7129-5CC8-4406-B51F-2D654A6E1273}" srcOrd="10" destOrd="0" presId="urn:microsoft.com/office/officeart/2018/2/layout/IconVerticalSolidList"/>
    <dgm:cxn modelId="{71417041-140A-45B7-B780-F9C82020A1E4}" type="presParOf" srcId="{346E7129-5CC8-4406-B51F-2D654A6E1273}" destId="{4B83510B-1EE6-4E94-8787-5CB6E9BFAF8E}" srcOrd="0" destOrd="0" presId="urn:microsoft.com/office/officeart/2018/2/layout/IconVerticalSolidList"/>
    <dgm:cxn modelId="{1CC09187-C95D-4B76-AB76-75B913D7F7EA}" type="presParOf" srcId="{346E7129-5CC8-4406-B51F-2D654A6E1273}" destId="{296CF466-182A-46FF-8C92-B432AD47D9C7}" srcOrd="1" destOrd="0" presId="urn:microsoft.com/office/officeart/2018/2/layout/IconVerticalSolidList"/>
    <dgm:cxn modelId="{7DD3CE53-E5FE-4704-A2DA-C79BBC50746B}" type="presParOf" srcId="{346E7129-5CC8-4406-B51F-2D654A6E1273}" destId="{BBA9BA0E-9DFE-4E2C-8C8D-A1F85FA6E3B3}" srcOrd="2" destOrd="0" presId="urn:microsoft.com/office/officeart/2018/2/layout/IconVerticalSolidList"/>
    <dgm:cxn modelId="{F0D3101B-E5A4-47CB-8F37-1F7F24E2238F}" type="presParOf" srcId="{346E7129-5CC8-4406-B51F-2D654A6E1273}" destId="{BDDE3294-359C-4581-BB33-88C1F1431E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A8D2-ADE9-48A1-8001-F68C0E36108A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0B13-320C-4086-9F02-2D5009CF737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6E9C9-A2DD-489D-B7D4-0718B6C5E846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1) Les masques 3 plis.</a:t>
          </a:r>
          <a:endParaRPr lang="en-US" sz="1900" kern="1200"/>
        </a:p>
      </dsp:txBody>
      <dsp:txXfrm>
        <a:off x="937002" y="1903"/>
        <a:ext cx="5576601" cy="811257"/>
      </dsp:txXfrm>
    </dsp:sp>
    <dsp:sp modelId="{2E4B06A4-94F9-4B3D-9C0A-D55CD21F1229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89C8F-CC53-493D-BB4B-291B42DB9C54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299FA-5BF9-4078-8B90-C4FE68D21265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2) Les masques ffp1, ffp2, ffp3</a:t>
          </a:r>
          <a:endParaRPr lang="en-US" sz="1900" kern="1200"/>
        </a:p>
      </dsp:txBody>
      <dsp:txXfrm>
        <a:off x="937002" y="1015975"/>
        <a:ext cx="5576601" cy="811257"/>
      </dsp:txXfrm>
    </dsp:sp>
    <dsp:sp modelId="{667628D8-4BED-41BF-BEB7-B4C1430D78F0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2C7B-B6ED-49F3-AC6D-9D27B6FFF5F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67823-1F67-479E-871D-8CE34C04E5FF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3) Les masques équivalents.</a:t>
          </a:r>
          <a:endParaRPr lang="en-US" sz="1900" kern="1200" dirty="0"/>
        </a:p>
      </dsp:txBody>
      <dsp:txXfrm>
        <a:off x="937002" y="2030048"/>
        <a:ext cx="5576601" cy="811257"/>
      </dsp:txXfrm>
    </dsp:sp>
    <dsp:sp modelId="{4EDDDA91-47C9-4E52-9807-304A9CB182E7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D4581-875A-4125-809D-5EED8B093D9B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B3096-C1DB-470C-A5BB-FF36831B23DD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4) Les masques avec cartouches.</a:t>
          </a:r>
          <a:endParaRPr lang="en-US" sz="1900" kern="1200" dirty="0"/>
        </a:p>
      </dsp:txBody>
      <dsp:txXfrm>
        <a:off x="937002" y="3044120"/>
        <a:ext cx="5576601" cy="811257"/>
      </dsp:txXfrm>
    </dsp:sp>
    <dsp:sp modelId="{F9E0C9FE-7E69-4FBD-BD4E-F0D9C36EDBF6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F3CD5-1DD0-45C3-8F28-B6A8C46C10E3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5CF6A-4FB4-41FF-9245-E470E16A0D46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5) Les masques avec filtres ventilés.</a:t>
          </a:r>
          <a:endParaRPr lang="en-US" sz="1900" kern="1200" dirty="0"/>
        </a:p>
      </dsp:txBody>
      <dsp:txXfrm>
        <a:off x="937002" y="4058192"/>
        <a:ext cx="5576601" cy="811257"/>
      </dsp:txXfrm>
    </dsp:sp>
    <dsp:sp modelId="{4B83510B-1EE6-4E94-8787-5CB6E9BFAF8E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CF466-182A-46FF-8C92-B432AD47D9C7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E3294-359C-4581-BB33-88C1F1431E3D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6) Les autres…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C1764-C4F8-4D7F-98C1-58FF462A8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108576-FF36-4A39-A6B8-AB92D533D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74E8D-D952-4FAF-B5D1-98E1DF23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1A99F-7B1E-404E-B3E8-DF579BAA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B5270-5FF4-4B65-8155-1D5C2853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119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463C3-BD9B-44AC-A5B0-B5183937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40A9CB-B01A-45B3-902C-B5BBECA25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55712B-DBA8-4E99-B20A-DC3EA95E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6A760-3958-446A-81BE-AF804188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559DB-6012-4391-8AF9-5B814031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756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5BAC3E-F789-47AC-805E-2A5216295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78C4B-35AA-4EC5-8905-DD72648A5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820BD0-316D-48FF-A03A-0AB1CD51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0F5875-C8D3-4DD6-91D9-6B0D8E7E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BE2BF-DE89-49A5-8DE7-2003CA9A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92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B854B-8898-435B-97B2-1C060D45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E80C9-5C77-4F26-A067-BC75F6FC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152610-CFDE-48EB-B9E8-BB16F9E0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5EF77-3695-4770-BF13-B8A0C79D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0EC63-DBF3-4F92-809C-DA289CC1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695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9F766-E06A-441B-9DBB-FA05AB08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D04FC-96EB-4F81-8150-FD6A0C346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C3E33-B38F-46AE-967D-1CD0E079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3F165-338B-4DEB-9439-D5B6A56C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13E398-FFB0-4C96-8978-A61BAA1D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46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29B05-945D-4D19-B24F-07422DD0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9BCAF-7D8B-470E-9733-12D75033D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242A1-7B4A-43E1-BA1D-FEEDDC2EF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497FDD-AAE6-4505-9483-7B988CC4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17235-D144-40A0-AA15-8A652CBF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A25070-D15E-43BC-A19E-32DEBAC9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73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F31F1-C297-44EC-B612-B0D4DA0B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DD6527-A4CD-4932-BEF6-3813479B9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D9F863-5024-4B7D-84E2-8F3F3F1B6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B3B689-E5C3-4CFB-AE6A-806B315F4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61F05D-065A-4665-9E9E-84DCA0BCB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8F313B-A66A-482D-BA91-5BFE6CF3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D293A4-C10E-4271-A818-50E698D3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BED2F1-D9D6-49F9-B927-9853C45C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2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68A0D-8C2B-464D-B1A4-4BE009EF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B7E1D-14F6-4747-8DDC-79DC25B1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7AAAA-B37B-46C9-B54D-37E17A19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E4C513-560D-450D-B0D2-D63DECA5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680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4A467B-821F-4764-A415-5D515ACB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7502F-4D01-43AC-9F78-23380D06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799F35-297C-44E3-AF50-148A9FF6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32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2D31E-E1C5-4C26-BF30-BEAE64DF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5E18C-4B66-4920-8F07-C9279D044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E4167C-4E5D-47E4-9903-5DD8C059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B1E3D-52B0-4976-B752-A8758179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7FC0AC-927E-4138-8DA5-5A8EEE72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810FEB-D521-44A9-9092-5D77FB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92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48618-ECC9-4854-909B-BE07EB80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F4EF16-A4D5-4A7C-B185-3AE59DA19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43AB9B-CDF0-4A4C-B113-1B9509CD2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B45F66-8593-4475-9AA3-732ECFC0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77E576-0E35-4AB8-B46B-38C1E7D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A1A565-2419-46F0-B9D8-DBCC2B20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82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4BAA72-3828-4996-81F7-0BE8FCE2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B7881C-1B63-4B10-BD46-1430D27D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DB5026-2590-4407-AAE3-B5FE6DE20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B141-928E-4457-B8DC-9D550CB211CC}" type="datetimeFigureOut">
              <a:rPr lang="fr-BE" smtClean="0"/>
              <a:t>13-04-20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5FE917-40EE-4571-B22B-77C8E89D2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5A084-4577-4565-8AEE-891771A15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9F2E-633B-4A1F-B668-78C2C8A460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08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ultimedia.3m.com/mws/media/1803521O/comparison-of-ffp2-kn95-and-n95-and-other-respirators-french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3mbelgique.be/3M/fr_BE/safety-bnl/3m-aura-disposable-respirators/breathing/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B0C8F578-F569-45CC-B057-56AA4AEB5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8373CA-8E8F-4015-B46C-088D54418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80" y="4797756"/>
            <a:ext cx="7786959" cy="1026435"/>
          </a:xfrm>
        </p:spPr>
        <p:txBody>
          <a:bodyPr>
            <a:normAutofit fontScale="90000"/>
          </a:bodyPr>
          <a:lstStyle/>
          <a:p>
            <a:pPr algn="l"/>
            <a:r>
              <a:rPr lang="fr-BE" sz="4800" dirty="0">
                <a:solidFill>
                  <a:srgbClr val="FFFFFF"/>
                </a:solidFill>
              </a:rPr>
              <a:t>Comprendre l’usage des masques</a:t>
            </a:r>
          </a:p>
        </p:txBody>
      </p:sp>
      <p:pic>
        <p:nvPicPr>
          <p:cNvPr id="7" name="Image 6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8DC31576-DDC3-4304-B38B-8B59E76AA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16" y="4782337"/>
            <a:ext cx="1857374" cy="1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EC6C40-7ACD-4EA0-B8D7-C6EFD4D5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masques FFP2 et equivalents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01530C-AD2B-4EFE-B74F-8257020EB2B9}"/>
              </a:ext>
            </a:extLst>
          </p:cNvPr>
          <p:cNvSpPr txBox="1"/>
          <p:nvPr/>
        </p:nvSpPr>
        <p:spPr>
          <a:xfrm>
            <a:off x="643468" y="3923918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Source: </a:t>
            </a:r>
            <a:r>
              <a:rPr lang="en-US" sz="2000" dirty="0">
                <a:hlinkClick r:id="rId2"/>
              </a:rPr>
              <a:t>https://multimedia.3m.com/mws/media/1803521O/comparison-of-ffp2-kn95-and-n95-and-other-respirators-french.pdf</a:t>
            </a:r>
            <a:endParaRPr lang="en-US" sz="2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B69ED9A-E5E2-41C4-A744-83210E50E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1" r="1" b="8248"/>
          <a:stretch/>
        </p:blipFill>
        <p:spPr>
          <a:xfrm>
            <a:off x="5451147" y="643467"/>
            <a:ext cx="59440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05-621A-4927-9BAE-2C46A956E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5875" b="1"/>
          <a:stretch/>
        </p:blipFill>
        <p:spPr bwMode="auto">
          <a:xfrm>
            <a:off x="5219700" y="523805"/>
            <a:ext cx="6737684" cy="5618047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135F45-FE51-4D5D-BCE2-E228337D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5801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Plus </a:t>
            </a:r>
            <a:r>
              <a:rPr lang="en-US" sz="3400" dirty="0" err="1">
                <a:solidFill>
                  <a:srgbClr val="FFFFFF"/>
                </a:solidFill>
              </a:rPr>
              <a:t>simplement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vous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pouvez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aussi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utiliser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contre</a:t>
            </a:r>
            <a:r>
              <a:rPr lang="en-US" sz="3400" dirty="0">
                <a:solidFill>
                  <a:srgbClr val="FFFFFF"/>
                </a:solidFill>
              </a:rPr>
              <a:t> le coronavirus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B41DFCA-F215-4C41-AD07-E98B0564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513221"/>
            <a:ext cx="4532857" cy="2363704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FFP2/N95/KN95/KF94 // P2</a:t>
            </a:r>
          </a:p>
          <a:p>
            <a:r>
              <a:rPr lang="en-US" dirty="0">
                <a:solidFill>
                  <a:srgbClr val="FFFFFF"/>
                </a:solidFill>
              </a:rPr>
              <a:t>FFP3/N99/KN99 // </a:t>
            </a:r>
            <a:r>
              <a:rPr lang="en-US" b="1" dirty="0">
                <a:solidFill>
                  <a:srgbClr val="FF0000"/>
                </a:solidFill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609574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0B5881-D774-4401-BF83-A9C845BE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Avec ou sans valve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004B33D-8F60-4B8E-9A7D-A3EF8A34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A1E431D-36F3-485C-95CD-4CB36D79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1EAFBF9-B6CB-4E92-B538-9A6DA021A1C3}"/>
              </a:ext>
            </a:extLst>
          </p:cNvPr>
          <p:cNvSpPr/>
          <p:nvPr/>
        </p:nvSpPr>
        <p:spPr>
          <a:xfrm>
            <a:off x="9820891" y="4531895"/>
            <a:ext cx="363173" cy="80381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72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66CFB-8B8B-4C3B-BAA6-19FAF6BD73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Avec ou sans valve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9CC2844-F68F-43FB-BBB6-ED875399C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901846" cy="21724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37A8D9-FF64-426E-8284-910C4952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63182"/>
            <a:ext cx="6901846" cy="21056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8EF5B3-A3F5-4063-83FB-B7D6767B2C5E}"/>
              </a:ext>
            </a:extLst>
          </p:cNvPr>
          <p:cNvSpPr txBox="1"/>
          <p:nvPr/>
        </p:nvSpPr>
        <p:spPr>
          <a:xfrm>
            <a:off x="838200" y="564566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Sans valve durant expiration</a:t>
            </a:r>
            <a:r>
              <a:rPr lang="fr-BE" dirty="0"/>
              <a:t>		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FE12A7-9ACE-4E8D-80F9-393D2812E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6032221"/>
            <a:ext cx="3575134" cy="5651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4F5B4FF-5522-48D0-815A-9050DABD3DFF}"/>
              </a:ext>
            </a:extLst>
          </p:cNvPr>
          <p:cNvSpPr txBox="1"/>
          <p:nvPr/>
        </p:nvSpPr>
        <p:spPr>
          <a:xfrm>
            <a:off x="838200" y="349039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Sans valve durant inspiration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2D0061-418A-4B26-AD2B-ECC78C169D92}"/>
              </a:ext>
            </a:extLst>
          </p:cNvPr>
          <p:cNvSpPr txBox="1"/>
          <p:nvPr/>
        </p:nvSpPr>
        <p:spPr>
          <a:xfrm>
            <a:off x="4451684" y="3464165"/>
            <a:ext cx="303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Avec valve durant inspiration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106D1D-6D06-4E2F-AE0F-63FE6418E44C}"/>
              </a:ext>
            </a:extLst>
          </p:cNvPr>
          <p:cNvSpPr txBox="1"/>
          <p:nvPr/>
        </p:nvSpPr>
        <p:spPr>
          <a:xfrm>
            <a:off x="4451684" y="5637691"/>
            <a:ext cx="320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Avec valve durant expiration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2337F-8E0B-4742-9C4C-9E6357692C5C}"/>
              </a:ext>
            </a:extLst>
          </p:cNvPr>
          <p:cNvSpPr txBox="1"/>
          <p:nvPr/>
        </p:nvSpPr>
        <p:spPr>
          <a:xfrm>
            <a:off x="4451684" y="6032221"/>
            <a:ext cx="3206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Source: </a:t>
            </a:r>
            <a:r>
              <a:rPr lang="fr-BE" sz="1100" dirty="0">
                <a:hlinkClick r:id="rId5"/>
              </a:rPr>
              <a:t>https://www.3mbelgique.be/3M/fr_BE/safety-bnl/3m-aura-disposable-respirators/breathing/</a:t>
            </a:r>
            <a:endParaRPr lang="fr-BE" sz="11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06971A8-2E0C-4316-97A7-8E2324A8C992}"/>
              </a:ext>
            </a:extLst>
          </p:cNvPr>
          <p:cNvSpPr txBox="1"/>
          <p:nvPr/>
        </p:nvSpPr>
        <p:spPr>
          <a:xfrm>
            <a:off x="8085221" y="1690688"/>
            <a:ext cx="3843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Avantages:</a:t>
            </a:r>
          </a:p>
          <a:p>
            <a:endParaRPr lang="fr-BE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BE" dirty="0"/>
              <a:t>Moins de chaleur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BE" dirty="0"/>
              <a:t>Plus grand confort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Meilleure gestion de l’humidité interne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b="1" dirty="0"/>
              <a:t>Inconvénient: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valve est une source de perte de filtration si le porteur est contaminé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1E46A7-8C67-4519-AEC3-9CE90B09EA5C}"/>
              </a:ext>
            </a:extLst>
          </p:cNvPr>
          <p:cNvCxnSpPr/>
          <p:nvPr/>
        </p:nvCxnSpPr>
        <p:spPr>
          <a:xfrm>
            <a:off x="2775284" y="1321356"/>
            <a:ext cx="67617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4114C-2DB0-48C8-81AF-4B2D4359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Attention  aux variantes!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AB8ECB-568F-4BCF-9A87-EF2A5BE30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3439560"/>
            <a:ext cx="4461278" cy="23135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39574E-8D13-4BFC-95D5-5F34096F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53" y="782158"/>
            <a:ext cx="2551684" cy="2570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2B71CC-7124-4C5B-B174-DA8D2BC8A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753366"/>
            <a:ext cx="4262200" cy="17088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535FF8-9505-46C2-97AD-9ACE74A1221B}"/>
              </a:ext>
            </a:extLst>
          </p:cNvPr>
          <p:cNvSpPr txBox="1"/>
          <p:nvPr/>
        </p:nvSpPr>
        <p:spPr>
          <a:xfrm>
            <a:off x="5404171" y="3862258"/>
            <a:ext cx="634365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rgbClr val="FFFF00"/>
                </a:solidFill>
              </a:rPr>
              <a:t>Ces masques ont une forme standard, ils sont plutôt dessiné pour une morphologie asiatique. Ils ne conviennent pas à tous les individus.</a:t>
            </a:r>
          </a:p>
        </p:txBody>
      </p:sp>
    </p:spTree>
    <p:extLst>
      <p:ext uri="{BB962C8B-B14F-4D97-AF65-F5344CB8AC3E}">
        <p14:creationId xmlns:p14="http://schemas.microsoft.com/office/powerpoint/2010/main" val="197437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7EE8C8-BF38-4D02-B0B9-5DB6F606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Barbes et moustaches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F478E71-B1B6-45E4-A025-2C66A19E2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3271" y="187325"/>
            <a:ext cx="6527007" cy="43513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BDD909-4F5A-497A-A385-BED61E74C9D2}"/>
              </a:ext>
            </a:extLst>
          </p:cNvPr>
          <p:cNvSpPr txBox="1"/>
          <p:nvPr/>
        </p:nvSpPr>
        <p:spPr>
          <a:xfrm>
            <a:off x="5324475" y="5067300"/>
            <a:ext cx="653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/>
              <a:t>L’ensemble du masque doit être en contact avec la peau!</a:t>
            </a:r>
          </a:p>
        </p:txBody>
      </p:sp>
    </p:spTree>
    <p:extLst>
      <p:ext uri="{BB962C8B-B14F-4D97-AF65-F5344CB8AC3E}">
        <p14:creationId xmlns:p14="http://schemas.microsoft.com/office/powerpoint/2010/main" val="392891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F6DE62-B760-47ED-B232-3D2B6A0E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430887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fr-BE" sz="2800" dirty="0"/>
              <a:t>Prenez soins de vous</a:t>
            </a:r>
            <a:br>
              <a:rPr lang="fr-BE" sz="2800" dirty="0"/>
            </a:br>
            <a:r>
              <a:rPr lang="fr-BE" sz="2800" dirty="0"/>
              <a:t>Vereecke A.</a:t>
            </a:r>
            <a:br>
              <a:rPr lang="fr-BE" sz="2800" dirty="0"/>
            </a:br>
            <a:endParaRPr lang="fr-BE" sz="2800" dirty="0"/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AEADFE1A-F955-4D13-8F7A-52479DAE8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498778-B8B9-4D02-8526-2EE57C054D11}"/>
              </a:ext>
            </a:extLst>
          </p:cNvPr>
          <p:cNvSpPr txBox="1"/>
          <p:nvPr/>
        </p:nvSpPr>
        <p:spPr>
          <a:xfrm>
            <a:off x="723980" y="4820054"/>
            <a:ext cx="3285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Une grande partie du matériel peut-être trouvé sur </a:t>
            </a:r>
            <a:r>
              <a:rPr lang="fr-BE" dirty="0">
                <a:hlinkClick r:id="rId3"/>
              </a:rPr>
              <a:t>https://fr.aliexpress.com/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1843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542551-08FB-4F68-9BDB-44158FBF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Les différents types de masques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D0CB309-5B59-4565-82E1-155A6FC59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1411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0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B29D7E-9908-43AC-B9EF-6B1FBFE5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Les masques 3 plis: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20C0093-BE0A-42CA-B9AF-99D1D656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000"/>
            <a:ext cx="5257800" cy="5338840"/>
          </a:xfrm>
        </p:spPr>
        <p:txBody>
          <a:bodyPr anchor="ctr">
            <a:normAutofit/>
          </a:bodyPr>
          <a:lstStyle/>
          <a:p>
            <a:r>
              <a:rPr lang="fr-BE" dirty="0"/>
              <a:t>Un masque chirurgical ou masque à trois plis est un masque porté pour empêcher les germes présents dans les voies respiratoires de sortir et de provoquer une contamination. </a:t>
            </a:r>
          </a:p>
          <a:p>
            <a:r>
              <a:rPr lang="fr-BE" b="1" dirty="0">
                <a:solidFill>
                  <a:srgbClr val="FF0000"/>
                </a:solidFill>
              </a:rPr>
              <a:t>Il n’est pas prévu pour se protéger mais pour protéger les autres.</a:t>
            </a:r>
          </a:p>
        </p:txBody>
      </p:sp>
    </p:spTree>
    <p:extLst>
      <p:ext uri="{BB962C8B-B14F-4D97-AF65-F5344CB8AC3E}">
        <p14:creationId xmlns:p14="http://schemas.microsoft.com/office/powerpoint/2010/main" val="341245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45A8A5-9691-487A-A721-11E499FA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447807"/>
            <a:ext cx="4876799" cy="52006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B29D7E-9908-43AC-B9EF-6B1FBFE5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Les masques 3 </a:t>
            </a:r>
            <a:r>
              <a:rPr lang="en-US" sz="5400" dirty="0" err="1">
                <a:solidFill>
                  <a:srgbClr val="FF0000"/>
                </a:solidFill>
              </a:rPr>
              <a:t>plis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86801E3C-F1FD-467C-8CB7-2451394F5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63" y="2387718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CB1582-B13A-4BFA-AADF-7DDA911C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351"/>
            <a:ext cx="3805518" cy="2892625"/>
          </a:xfrm>
        </p:spPr>
        <p:txBody>
          <a:bodyPr anchor="b"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Les masques </a:t>
            </a:r>
            <a:r>
              <a:rPr lang="fr-BE" dirty="0" err="1">
                <a:solidFill>
                  <a:srgbClr val="FF0000"/>
                </a:solidFill>
              </a:rPr>
              <a:t>FFPx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3D83F-C62A-4EFA-9AD8-05A0FAE7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655" y="523805"/>
            <a:ext cx="5040144" cy="5494499"/>
          </a:xfrm>
        </p:spPr>
        <p:txBody>
          <a:bodyPr anchor="ctr">
            <a:normAutofit fontScale="92500" lnSpcReduction="10000"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FFP 1 :</a:t>
            </a:r>
            <a:r>
              <a:rPr lang="fr-BE" dirty="0">
                <a:solidFill>
                  <a:schemeClr val="bg1"/>
                </a:solidFill>
              </a:rPr>
              <a:t>	Il s'agit du masque le moins filtrant des trois.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Pourcentage de filtration d'aérosols : 80 % au minimum.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Pourcentage de fuite vers l'intérieur : 22 % au maximum.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Il est cependant supérieur au masque 3 plis.</a:t>
            </a:r>
          </a:p>
          <a:p>
            <a:pPr marL="457200" lvl="1" indent="0">
              <a:buNone/>
            </a:pPr>
            <a:endParaRPr lang="fr-BE" sz="2800" dirty="0">
              <a:solidFill>
                <a:schemeClr val="bg1"/>
              </a:solidFill>
            </a:endParaRPr>
          </a:p>
          <a:p>
            <a:r>
              <a:rPr lang="fr-BE" b="1" dirty="0">
                <a:solidFill>
                  <a:srgbClr val="FF0000"/>
                </a:solidFill>
              </a:rPr>
              <a:t>FFP 2:          </a:t>
            </a:r>
            <a:r>
              <a:rPr lang="fr-BE" dirty="0">
                <a:solidFill>
                  <a:schemeClr val="bg1"/>
                </a:solidFill>
              </a:rPr>
              <a:t>Il reste le meilleur rapport efficacité prix.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Pourcentage de filtration d'aérosols : 94 % au minimum.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Pourcentage de fuite vers l'intérieur : 8 % au maximum.</a:t>
            </a:r>
          </a:p>
        </p:txBody>
      </p:sp>
    </p:spTree>
    <p:extLst>
      <p:ext uri="{BB962C8B-B14F-4D97-AF65-F5344CB8AC3E}">
        <p14:creationId xmlns:p14="http://schemas.microsoft.com/office/powerpoint/2010/main" val="3110054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CB1582-B13A-4BFA-AADF-7DDA911C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351"/>
            <a:ext cx="3805518" cy="2892625"/>
          </a:xfrm>
        </p:spPr>
        <p:txBody>
          <a:bodyPr anchor="b"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Les masques </a:t>
            </a:r>
            <a:r>
              <a:rPr lang="fr-BE" dirty="0" err="1">
                <a:solidFill>
                  <a:srgbClr val="FF0000"/>
                </a:solidFill>
              </a:rPr>
              <a:t>FFPx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3D83F-C62A-4EFA-9AD8-05A0FAE7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830" y="523805"/>
            <a:ext cx="5040144" cy="3295171"/>
          </a:xfrm>
        </p:spPr>
        <p:txBody>
          <a:bodyPr anchor="ctr">
            <a:norm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FFP 3:         </a:t>
            </a:r>
            <a:r>
              <a:rPr lang="fr-BE" sz="2400" dirty="0">
                <a:solidFill>
                  <a:schemeClr val="bg1"/>
                </a:solidFill>
              </a:rPr>
              <a:t>Efficace mais difficile a se procurer er le plus onéreux  </a:t>
            </a:r>
          </a:p>
          <a:p>
            <a:pPr lvl="1"/>
            <a:r>
              <a:rPr lang="fr-BE" dirty="0">
                <a:solidFill>
                  <a:schemeClr val="bg1"/>
                </a:solidFill>
              </a:rPr>
              <a:t>Pourcentage de filtration d'aérosols : 99 % au minimum.</a:t>
            </a:r>
          </a:p>
          <a:p>
            <a:pPr lvl="1"/>
            <a:r>
              <a:rPr lang="fr-BE" dirty="0">
                <a:solidFill>
                  <a:schemeClr val="bg1"/>
                </a:solidFill>
              </a:rPr>
              <a:t>Pourcentage de fuite vers l'intérieur : 2 % au maximum.</a:t>
            </a:r>
          </a:p>
          <a:p>
            <a:pPr lvl="1"/>
            <a:endParaRPr lang="fr-BE" sz="20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FD4097-F046-42A8-BF1E-595D1E87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27" y="3295649"/>
            <a:ext cx="4857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3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B1582-B13A-4BFA-AADF-7DDA911C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masques FFPx : attention au résistances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DFD500-200B-4310-B6B4-FED3A6D9A311}"/>
              </a:ext>
            </a:extLst>
          </p:cNvPr>
          <p:cNvSpPr txBox="1"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FFP1 : pour </a:t>
            </a:r>
            <a:r>
              <a:rPr lang="en-US" sz="2400" dirty="0" err="1"/>
              <a:t>une</a:t>
            </a:r>
            <a:r>
              <a:rPr lang="en-US" sz="2400" dirty="0"/>
              <a:t> inspiration à 30 l/min, la résistance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inférieure</a:t>
            </a:r>
            <a:r>
              <a:rPr lang="en-US" sz="2400" dirty="0"/>
              <a:t> à 0,6 mbar, </a:t>
            </a:r>
            <a:r>
              <a:rPr lang="en-US" sz="2400" dirty="0">
                <a:solidFill>
                  <a:srgbClr val="FF0000"/>
                </a:solidFill>
              </a:rPr>
              <a:t>à 95 l/min </a:t>
            </a:r>
            <a:r>
              <a:rPr lang="en-US" sz="2400" dirty="0" err="1">
                <a:solidFill>
                  <a:srgbClr val="FF0000"/>
                </a:solidFill>
              </a:rPr>
              <a:t>inférieure</a:t>
            </a:r>
            <a:r>
              <a:rPr lang="en-US" sz="2400" dirty="0">
                <a:solidFill>
                  <a:srgbClr val="FF0000"/>
                </a:solidFill>
              </a:rPr>
              <a:t> à 2,1 mbar </a:t>
            </a:r>
            <a:r>
              <a:rPr lang="en-US" sz="2400" dirty="0"/>
              <a:t>; pour </a:t>
            </a:r>
            <a:r>
              <a:rPr lang="en-US" sz="2400" dirty="0" err="1"/>
              <a:t>une</a:t>
            </a:r>
            <a:r>
              <a:rPr lang="en-US" sz="2400" dirty="0"/>
              <a:t> expiration à 160 l/min, la résistance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inférieure</a:t>
            </a:r>
            <a:r>
              <a:rPr lang="en-US" sz="2400" dirty="0"/>
              <a:t> à 3,0 mbar.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FFP2 : pour </a:t>
            </a:r>
            <a:r>
              <a:rPr lang="en-US" sz="2400" dirty="0" err="1"/>
              <a:t>une</a:t>
            </a:r>
            <a:r>
              <a:rPr lang="en-US" sz="2400" dirty="0"/>
              <a:t> inspiration à 30 l/min, la résistance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inférieure</a:t>
            </a:r>
            <a:r>
              <a:rPr lang="en-US" sz="2400" dirty="0"/>
              <a:t> 0,7 mbar, </a:t>
            </a:r>
            <a:r>
              <a:rPr lang="en-US" sz="2400" dirty="0">
                <a:solidFill>
                  <a:srgbClr val="FF0000"/>
                </a:solidFill>
              </a:rPr>
              <a:t>à 95 l/min </a:t>
            </a:r>
            <a:r>
              <a:rPr lang="en-US" sz="2400" dirty="0" err="1">
                <a:solidFill>
                  <a:srgbClr val="FF0000"/>
                </a:solidFill>
              </a:rPr>
              <a:t>inférieure</a:t>
            </a:r>
            <a:r>
              <a:rPr lang="en-US" sz="2400" dirty="0">
                <a:solidFill>
                  <a:srgbClr val="FF0000"/>
                </a:solidFill>
              </a:rPr>
              <a:t> à 2,4 mbar </a:t>
            </a:r>
            <a:r>
              <a:rPr lang="en-US" sz="2400" dirty="0"/>
              <a:t>; pour </a:t>
            </a:r>
            <a:r>
              <a:rPr lang="en-US" sz="2400" dirty="0" err="1"/>
              <a:t>une</a:t>
            </a:r>
            <a:r>
              <a:rPr lang="en-US" sz="2400" dirty="0"/>
              <a:t> expiration à 160 l/min, la résistance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inférieure</a:t>
            </a:r>
            <a:r>
              <a:rPr lang="en-US" sz="2400" dirty="0"/>
              <a:t> à 3,0 mbar 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FFP3 : pour </a:t>
            </a:r>
            <a:r>
              <a:rPr lang="en-US" sz="2400" dirty="0" err="1"/>
              <a:t>une</a:t>
            </a:r>
            <a:r>
              <a:rPr lang="en-US" sz="2400" dirty="0"/>
              <a:t> inspiration à 30 l/min, la résistance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inférieure</a:t>
            </a:r>
            <a:r>
              <a:rPr lang="en-US" sz="2400" dirty="0"/>
              <a:t> à 1 mbar, </a:t>
            </a:r>
            <a:r>
              <a:rPr lang="en-US" sz="2400" dirty="0">
                <a:solidFill>
                  <a:srgbClr val="FF0000"/>
                </a:solidFill>
              </a:rPr>
              <a:t>à 95 l/min </a:t>
            </a:r>
            <a:r>
              <a:rPr lang="en-US" sz="2400" dirty="0" err="1">
                <a:solidFill>
                  <a:srgbClr val="FF0000"/>
                </a:solidFill>
              </a:rPr>
              <a:t>inférieure</a:t>
            </a:r>
            <a:r>
              <a:rPr lang="en-US" sz="2400" dirty="0">
                <a:solidFill>
                  <a:srgbClr val="FF0000"/>
                </a:solidFill>
              </a:rPr>
              <a:t> à 3 mbar </a:t>
            </a:r>
            <a:r>
              <a:rPr lang="en-US" sz="2400" dirty="0"/>
              <a:t>; pour </a:t>
            </a:r>
            <a:r>
              <a:rPr lang="en-US" sz="2400" dirty="0" err="1"/>
              <a:t>une</a:t>
            </a:r>
            <a:r>
              <a:rPr lang="en-US" sz="2400" dirty="0"/>
              <a:t> expiration à 160 l/min, la résistance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inférieure</a:t>
            </a:r>
            <a:r>
              <a:rPr lang="en-US" sz="2400" dirty="0"/>
              <a:t> à 3,0 mbar.</a:t>
            </a:r>
          </a:p>
        </p:txBody>
      </p:sp>
    </p:spTree>
    <p:extLst>
      <p:ext uri="{BB962C8B-B14F-4D97-AF65-F5344CB8AC3E}">
        <p14:creationId xmlns:p14="http://schemas.microsoft.com/office/powerpoint/2010/main" val="371685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CB1582-B13A-4BFA-AADF-7DDA911C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33" y="926351"/>
            <a:ext cx="4206885" cy="2586870"/>
          </a:xfrm>
        </p:spPr>
        <p:txBody>
          <a:bodyPr anchor="b">
            <a:normAutofit/>
          </a:bodyPr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Les masques P2 &amp; P3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3D83F-C62A-4EFA-9AD8-05A0FAE7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854" y="802104"/>
            <a:ext cx="5571120" cy="3016871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BE" dirty="0">
                <a:solidFill>
                  <a:schemeClr val="bg1"/>
                </a:solidFill>
              </a:rPr>
              <a:t>   P 2 &amp; P3        Efficace pour les personnes exposées (soignants).</a:t>
            </a:r>
          </a:p>
          <a:p>
            <a:pPr marL="0" indent="0" algn="ctr">
              <a:buNone/>
            </a:pPr>
            <a:endParaRPr lang="fr-BE" dirty="0">
              <a:solidFill>
                <a:schemeClr val="bg1"/>
              </a:solidFill>
            </a:endParaRP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Pourcentage de filtration d'aérosols :</a:t>
            </a:r>
          </a:p>
          <a:p>
            <a:pPr lvl="2"/>
            <a:r>
              <a:rPr lang="fr-BE" sz="2800" dirty="0">
                <a:solidFill>
                  <a:schemeClr val="bg1"/>
                </a:solidFill>
              </a:rPr>
              <a:t>94% au minimum pour le P2.</a:t>
            </a:r>
          </a:p>
          <a:p>
            <a:pPr lvl="2"/>
            <a:r>
              <a:rPr lang="fr-BE" sz="2800" dirty="0">
                <a:solidFill>
                  <a:srgbClr val="FF0000"/>
                </a:solidFill>
              </a:rPr>
              <a:t>99,5 % au minimum pour le P3.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Ils sont moins résistifs et disposent d’une longue durée de vie.</a:t>
            </a:r>
          </a:p>
          <a:p>
            <a:pPr lvl="1"/>
            <a:r>
              <a:rPr lang="fr-BE" sz="2800" dirty="0">
                <a:solidFill>
                  <a:schemeClr val="bg1"/>
                </a:solidFill>
              </a:rPr>
              <a:t>Ils disposent parfois d’une protection faciale!</a:t>
            </a:r>
          </a:p>
          <a:p>
            <a:pPr lvl="1"/>
            <a:endParaRPr lang="fr-BE" sz="1600" dirty="0">
              <a:solidFill>
                <a:schemeClr val="bg1"/>
              </a:solidFill>
            </a:endParaRPr>
          </a:p>
          <a:p>
            <a:pPr lvl="1"/>
            <a:endParaRPr lang="fr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BE" sz="1600" dirty="0">
              <a:solidFill>
                <a:schemeClr val="bg1"/>
              </a:solidFill>
            </a:endParaRPr>
          </a:p>
          <a:p>
            <a:pPr lvl="1"/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F003AE-E0EB-41D7-A628-CCBF7DF5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33" y="3818976"/>
            <a:ext cx="2530642" cy="25306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9561E3-D09B-4967-82AA-7012E2CBE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02" y="4260384"/>
            <a:ext cx="2012611" cy="1647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36ACEA-F073-40FE-87D2-12A92527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902" y="4054091"/>
            <a:ext cx="2060410" cy="2060410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D62BD39F-1163-46DF-AC4A-960BBDE605BE}"/>
              </a:ext>
            </a:extLst>
          </p:cNvPr>
          <p:cNvSpPr/>
          <p:nvPr/>
        </p:nvSpPr>
        <p:spPr>
          <a:xfrm>
            <a:off x="8891110" y="4054091"/>
            <a:ext cx="399584" cy="8237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8577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CB1582-B13A-4BFA-AADF-7DDA911C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351"/>
            <a:ext cx="3805518" cy="2892625"/>
          </a:xfrm>
        </p:spPr>
        <p:txBody>
          <a:bodyPr anchor="b"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Les masques &amp; cagoules ventilées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3D83F-C62A-4EFA-9AD8-05A0FAE7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830" y="1034716"/>
            <a:ext cx="5040144" cy="215616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fr-BE" dirty="0">
              <a:solidFill>
                <a:schemeClr val="bg1"/>
              </a:solidFill>
            </a:endParaRPr>
          </a:p>
          <a:p>
            <a:pPr lvl="1"/>
            <a:endParaRPr lang="fr-BE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BE" dirty="0">
              <a:solidFill>
                <a:schemeClr val="bg1"/>
              </a:solidFill>
            </a:endParaRPr>
          </a:p>
          <a:p>
            <a:pPr lvl="1"/>
            <a:endParaRPr lang="fr-BE" sz="2000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2A1CB1-E057-45AE-A000-DD06F55F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04" y="3088857"/>
            <a:ext cx="2960771" cy="296077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3DC53E6-C07C-4794-ABC3-BC4B5E94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2657475"/>
            <a:ext cx="3392153" cy="339215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847012A-FA35-4E78-A9F2-9C9EDCEFFE4E}"/>
              </a:ext>
            </a:extLst>
          </p:cNvPr>
          <p:cNvSpPr txBox="1"/>
          <p:nvPr/>
        </p:nvSpPr>
        <p:spPr>
          <a:xfrm>
            <a:off x="6570830" y="495187"/>
            <a:ext cx="5125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/>
                </a:solidFill>
              </a:rPr>
              <a:t>Très bonne protection avec l’avantage de la ventilation intégrée.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bg1"/>
                </a:solidFill>
              </a:rPr>
              <a:t>	Moins de résistance.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bg1"/>
                </a:solidFill>
              </a:rPr>
              <a:t>	Plus de fraicheur.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5444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641</Words>
  <Application>Microsoft Office PowerPoint</Application>
  <PresentationFormat>Grand écran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Comprendre l’usage des masques</vt:lpstr>
      <vt:lpstr>Les différents types de masques</vt:lpstr>
      <vt:lpstr>Les masques 3 plis:</vt:lpstr>
      <vt:lpstr>Les masques 3 plis:</vt:lpstr>
      <vt:lpstr>Les masques FFPx</vt:lpstr>
      <vt:lpstr>Les masques FFPx</vt:lpstr>
      <vt:lpstr>Les masques FFPx : attention au résistances</vt:lpstr>
      <vt:lpstr>Les masques P2 &amp; P3</vt:lpstr>
      <vt:lpstr>Les masques &amp; cagoules ventilées</vt:lpstr>
      <vt:lpstr>Les masques FFP2 et equivalents</vt:lpstr>
      <vt:lpstr>Plus simplement vous pouvez aussi utiliser contre le coronavirus</vt:lpstr>
      <vt:lpstr>Avec ou sans valve</vt:lpstr>
      <vt:lpstr>Avec ou sans valve</vt:lpstr>
      <vt:lpstr>Attention  aux variantes!</vt:lpstr>
      <vt:lpstr>Barbes et moustaches </vt:lpstr>
      <vt:lpstr>Prenez soins de vous Vereecke 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l’usage des masques</dc:title>
  <dc:creator>Armand Vereecke</dc:creator>
  <cp:lastModifiedBy>Armand Vereecke</cp:lastModifiedBy>
  <cp:revision>3</cp:revision>
  <dcterms:created xsi:type="dcterms:W3CDTF">2020-04-13T18:21:37Z</dcterms:created>
  <dcterms:modified xsi:type="dcterms:W3CDTF">2020-04-13T18:53:24Z</dcterms:modified>
</cp:coreProperties>
</file>